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0" autoAdjust="0"/>
    <p:restoredTop sz="94660"/>
  </p:normalViewPr>
  <p:slideViewPr>
    <p:cSldViewPr>
      <p:cViewPr>
        <p:scale>
          <a:sx n="75" d="100"/>
          <a:sy n="75" d="100"/>
        </p:scale>
        <p:origin x="-50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CEAAA-A473-48CE-8637-30E3B6D57B2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B2C13-9071-4E21-98EC-7B32B2D7D39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E5079-C5F4-4442-BA77-8DC5D5636DB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026A2-C79F-4865-9251-B04F7A9C6D2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7C1F0-23E0-4C0B-9A4C-D0C4363AAED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4C9AF-0731-4A69-A2DE-1242264CD43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CF095-F888-42E5-A449-A896B1B9A8D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70724-FF67-4A02-B5AD-6135B3A5B7A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6714B-6496-45EF-8A10-74555C92365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21BAE-00BC-4B00-8578-BE05E98175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F45AD-7589-411A-BB0F-C3055C9B487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6CE088-F162-4E4F-8A4B-7B3EA0DA4E3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校園布條fa修正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981075"/>
            <a:ext cx="8713788" cy="4119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Poster-594x841ok新修正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88913"/>
            <a:ext cx="9036050" cy="6448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5" baseType="lpstr">
      <vt:lpstr>Arial</vt:lpstr>
      <vt:lpstr>新細明體</vt:lpstr>
      <vt:lpstr>預設簡報設計</vt:lpstr>
      <vt:lpstr>投影片 1</vt:lpstr>
      <vt:lpstr>投影片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tms</dc:creator>
  <cp:lastModifiedBy>Dora</cp:lastModifiedBy>
  <cp:revision>5</cp:revision>
  <dcterms:created xsi:type="dcterms:W3CDTF">2011-08-18T02:08:09Z</dcterms:created>
  <dcterms:modified xsi:type="dcterms:W3CDTF">2011-08-24T01:34:21Z</dcterms:modified>
</cp:coreProperties>
</file>