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81" r:id="rId2"/>
    <p:sldId id="282" r:id="rId3"/>
    <p:sldId id="283" r:id="rId4"/>
    <p:sldId id="284" r:id="rId5"/>
    <p:sldId id="285" r:id="rId6"/>
    <p:sldId id="286" r:id="rId7"/>
  </p:sldIdLst>
  <p:sldSz cx="9144000" cy="6858000" type="screen4x3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72" autoAdjust="0"/>
  </p:normalViewPr>
  <p:slideViewPr>
    <p:cSldViewPr>
      <p:cViewPr>
        <p:scale>
          <a:sx n="84" d="100"/>
          <a:sy n="84" d="100"/>
        </p:scale>
        <p:origin x="-58" y="8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E0B8F-354B-4D3E-9928-4BDAD50B0CE8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0E9BF-2758-4955-B020-29D9751B83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217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5" y="261256"/>
            <a:ext cx="8379462" cy="116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389806" cy="1143000"/>
          </a:xfrm>
        </p:spPr>
        <p:txBody>
          <a:bodyPr/>
          <a:lstStyle>
            <a:lvl1pPr>
              <a:defRPr baseline="0">
                <a:latin typeface="華康唐風隸W5(P)" pitchFamily="66" charset="-120"/>
                <a:ea typeface="華康唐風隸W5(P)" pitchFamily="66" charset="-120"/>
              </a:defRPr>
            </a:lvl1pPr>
          </a:lstStyle>
          <a:p>
            <a:r>
              <a:rPr lang="zh-TW" altLang="en-US" dirty="0" smtClean="0"/>
              <a:t>     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1"/>
            <a:ext cx="8403416" cy="3917032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4" y="5661248"/>
            <a:ext cx="144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661248"/>
            <a:ext cx="1624320" cy="108000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729" y="5661248"/>
            <a:ext cx="1626353" cy="108000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661248"/>
            <a:ext cx="1585955" cy="10800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3" y="5661248"/>
            <a:ext cx="1996071" cy="1080000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224" y="5661248"/>
            <a:ext cx="1440000" cy="1080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86" y="5661248"/>
            <a:ext cx="1624320" cy="1080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19" y="5661248"/>
            <a:ext cx="1626353" cy="108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502" y="5661248"/>
            <a:ext cx="158595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29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752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33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224"/>
          <a:stretch/>
        </p:blipFill>
        <p:spPr>
          <a:xfrm>
            <a:off x="35496" y="90784"/>
            <a:ext cx="2434572" cy="1420185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1556792"/>
            <a:ext cx="1681200" cy="12609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42" y="2940227"/>
            <a:ext cx="1678464" cy="1116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7" y="4202287"/>
            <a:ext cx="1681200" cy="1116422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9" y="5445224"/>
            <a:ext cx="1638820" cy="1116000"/>
          </a:xfrm>
          <a:prstGeom prst="rect">
            <a:avLst/>
          </a:prstGeom>
        </p:spPr>
      </p:pic>
      <p:sp>
        <p:nvSpPr>
          <p:cNvPr id="17" name="內容版面配置區 2"/>
          <p:cNvSpPr>
            <a:spLocks noGrp="1"/>
          </p:cNvSpPr>
          <p:nvPr>
            <p:ph idx="1"/>
          </p:nvPr>
        </p:nvSpPr>
        <p:spPr>
          <a:xfrm>
            <a:off x="2339752" y="2187242"/>
            <a:ext cx="6552728" cy="4317127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67744" y="548680"/>
            <a:ext cx="6764288" cy="1470025"/>
          </a:xfrm>
        </p:spPr>
        <p:txBody>
          <a:bodyPr/>
          <a:lstStyle>
            <a:lvl1pPr>
              <a:defRPr>
                <a:latin typeface="華康隸書體W7" pitchFamily="65" charset="-120"/>
                <a:ea typeface="華康隸書體W7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7876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307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130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792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088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440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61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143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85548-9696-42B3-BC87-3E45855F7D80}" type="datetimeFigureOut">
              <a:rPr lang="zh-TW" altLang="en-US" smtClean="0"/>
              <a:t>2014/1/22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74CA7-E9AC-4301-9F41-8CA70919F2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650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/>
              <a:t>台北市中山區中山國民</a:t>
            </a:r>
            <a:r>
              <a:rPr lang="zh-TW" altLang="en-US" sz="3000" dirty="0" smtClean="0"/>
              <a:t>小學</a:t>
            </a:r>
            <a:r>
              <a:rPr lang="en-US" altLang="zh-TW" sz="3000" dirty="0" smtClean="0"/>
              <a:t/>
            </a:r>
            <a:br>
              <a:rPr lang="en-US" altLang="zh-TW" sz="3000" dirty="0" smtClean="0"/>
            </a:br>
            <a:r>
              <a:rPr lang="en-US" altLang="zh-TW" sz="3000" dirty="0" smtClean="0"/>
              <a:t>102</a:t>
            </a:r>
            <a:r>
              <a:rPr lang="zh-TW" altLang="en-US" sz="3000" dirty="0" smtClean="0"/>
              <a:t>學年度第一學期</a:t>
            </a:r>
            <a:r>
              <a:rPr lang="zh-TW" altLang="en-US" sz="3000" dirty="0"/>
              <a:t>校務</a:t>
            </a:r>
            <a:r>
              <a:rPr lang="zh-TW" altLang="en-US" sz="3000" dirty="0" smtClean="0"/>
              <a:t>會議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TW" altLang="en-US" dirty="0" smtClean="0"/>
              <a:t>日期：</a:t>
            </a:r>
            <a:r>
              <a:rPr lang="en-US" altLang="zh-TW" dirty="0" smtClean="0"/>
              <a:t>103</a:t>
            </a:r>
            <a:r>
              <a:rPr lang="zh-TW" altLang="en-US" dirty="0" smtClean="0"/>
              <a:t>年</a:t>
            </a:r>
            <a:r>
              <a:rPr lang="en-US" altLang="zh-TW" dirty="0" smtClean="0"/>
              <a:t>01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22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地點</a:t>
            </a:r>
            <a:r>
              <a:rPr lang="zh-TW" altLang="en-US" dirty="0" smtClean="0"/>
              <a:t>：</a:t>
            </a:r>
            <a:r>
              <a:rPr lang="zh-TW" altLang="en-US" dirty="0"/>
              <a:t>第一</a:t>
            </a:r>
            <a:r>
              <a:rPr lang="zh-TW" altLang="en-US" dirty="0" smtClean="0"/>
              <a:t>會議室</a:t>
            </a:r>
            <a:endParaRPr lang="en-US" altLang="zh-TW" dirty="0" smtClean="0"/>
          </a:p>
          <a:p>
            <a:r>
              <a:rPr lang="zh-TW" altLang="en-US" dirty="0" smtClean="0"/>
              <a:t>議程：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 smtClean="0"/>
              <a:t>1.</a:t>
            </a:r>
            <a:r>
              <a:rPr lang="zh-TW" altLang="en-US" dirty="0" smtClean="0"/>
              <a:t>報到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 smtClean="0"/>
              <a:t>2.</a:t>
            </a:r>
            <a:r>
              <a:rPr lang="zh-TW" altLang="en-US" dirty="0" smtClean="0"/>
              <a:t>主席致詞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 smtClean="0"/>
              <a:t>3.</a:t>
            </a:r>
            <a:r>
              <a:rPr lang="zh-TW" altLang="en-US" dirty="0" smtClean="0"/>
              <a:t>各處室業務</a:t>
            </a:r>
            <a:r>
              <a:rPr lang="zh-TW" altLang="en-US" dirty="0" smtClean="0"/>
              <a:t>報告</a:t>
            </a:r>
            <a:endParaRPr lang="en-US" altLang="zh-TW" dirty="0" smtClean="0"/>
          </a:p>
          <a:p>
            <a:pPr marL="0" lv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  4.</a:t>
            </a:r>
            <a:r>
              <a:rPr lang="zh-TW" altLang="zh-TW" dirty="0"/>
              <a:t>提案</a:t>
            </a:r>
            <a:r>
              <a:rPr lang="zh-TW" altLang="zh-TW" dirty="0" smtClean="0"/>
              <a:t>討論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/>
              <a:t>5</a:t>
            </a:r>
            <a:r>
              <a:rPr lang="en-US" altLang="zh-TW" dirty="0" smtClean="0"/>
              <a:t>.</a:t>
            </a:r>
            <a:r>
              <a:rPr lang="zh-TW" altLang="en-US" dirty="0" smtClean="0"/>
              <a:t>臨時動議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/>
              <a:t>6</a:t>
            </a:r>
            <a:r>
              <a:rPr lang="en-US" altLang="zh-TW" dirty="0" smtClean="0"/>
              <a:t>.</a:t>
            </a:r>
            <a:r>
              <a:rPr lang="zh-TW" altLang="en-US" dirty="0" smtClean="0"/>
              <a:t>主席結論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dirty="0" smtClean="0"/>
              <a:t>        </a:t>
            </a:r>
            <a:r>
              <a:rPr lang="en-US" altLang="zh-TW" dirty="0"/>
              <a:t>7</a:t>
            </a:r>
            <a:r>
              <a:rPr lang="en-US" altLang="zh-TW" dirty="0" smtClean="0"/>
              <a:t>.</a:t>
            </a:r>
            <a:r>
              <a:rPr lang="zh-TW" altLang="en-US" dirty="0" smtClean="0"/>
              <a:t>散會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740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 smtClean="0"/>
              <a:t>教務處第</a:t>
            </a:r>
            <a:r>
              <a:rPr lang="en-US" altLang="zh-TW" sz="3000" dirty="0" smtClean="0"/>
              <a:t>2</a:t>
            </a:r>
            <a:r>
              <a:rPr lang="zh-TW" altLang="en-US" sz="3000" dirty="0" smtClean="0"/>
              <a:t>學期工作簡報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dirty="0" smtClean="0"/>
              <a:t>2</a:t>
            </a:r>
            <a:r>
              <a:rPr lang="zh-TW" altLang="en-US" dirty="0" smtClean="0"/>
              <a:t>月份</a:t>
            </a:r>
            <a:endParaRPr lang="en-US" altLang="zh-TW" dirty="0" smtClean="0"/>
          </a:p>
          <a:p>
            <a:r>
              <a:rPr lang="en-US" altLang="zh-TW" dirty="0" smtClean="0"/>
              <a:t>2/11(</a:t>
            </a:r>
            <a:r>
              <a:rPr lang="zh-TW" altLang="en-US" dirty="0" smtClean="0"/>
              <a:t>二</a:t>
            </a:r>
            <a:r>
              <a:rPr lang="en-US" altLang="zh-TW" dirty="0" smtClean="0"/>
              <a:t>)</a:t>
            </a:r>
            <a:r>
              <a:rPr lang="zh-TW" altLang="en-US" dirty="0" smtClean="0"/>
              <a:t>開學</a:t>
            </a:r>
            <a:r>
              <a:rPr lang="zh-TW" altLang="en-US" dirty="0"/>
              <a:t>正式</a:t>
            </a:r>
            <a:r>
              <a:rPr lang="zh-TW" altLang="en-US" dirty="0" smtClean="0"/>
              <a:t>上課</a:t>
            </a:r>
            <a:endParaRPr lang="en-US" altLang="zh-TW" dirty="0" smtClean="0"/>
          </a:p>
          <a:p>
            <a:r>
              <a:rPr lang="en-US" altLang="zh-TW" dirty="0"/>
              <a:t>2/11(</a:t>
            </a:r>
            <a:r>
              <a:rPr lang="zh-TW" altLang="en-US" dirty="0"/>
              <a:t>二</a:t>
            </a:r>
            <a:r>
              <a:rPr lang="en-US" altLang="zh-TW" dirty="0"/>
              <a:t>)</a:t>
            </a:r>
            <a:r>
              <a:rPr lang="zh-TW" altLang="en-US" dirty="0"/>
              <a:t>低年級課後</a:t>
            </a:r>
            <a:r>
              <a:rPr lang="zh-TW" altLang="en-US" dirty="0" smtClean="0"/>
              <a:t>照</a:t>
            </a:r>
            <a:r>
              <a:rPr lang="zh-TW" altLang="en-US" dirty="0"/>
              <a:t>顧班、延長照顧班開始</a:t>
            </a:r>
            <a:r>
              <a:rPr lang="zh-TW" altLang="en-US" dirty="0" smtClean="0"/>
              <a:t>上課</a:t>
            </a:r>
            <a:endParaRPr lang="en-US" altLang="zh-TW" dirty="0" smtClean="0"/>
          </a:p>
          <a:p>
            <a:r>
              <a:rPr lang="en-US" altLang="zh-TW" dirty="0" smtClean="0"/>
              <a:t>2/12</a:t>
            </a:r>
            <a:r>
              <a:rPr lang="zh-TW" altLang="en-US" dirty="0"/>
              <a:t>中高年級課後照顧班開始</a:t>
            </a:r>
            <a:r>
              <a:rPr lang="zh-TW" altLang="en-US" dirty="0" smtClean="0"/>
              <a:t>上課</a:t>
            </a:r>
            <a:endParaRPr lang="en-US" altLang="zh-TW" dirty="0" smtClean="0"/>
          </a:p>
          <a:p>
            <a:r>
              <a:rPr lang="en-US" altLang="zh-TW" dirty="0"/>
              <a:t>2/17(</a:t>
            </a:r>
            <a:r>
              <a:rPr lang="zh-TW" altLang="en-US" dirty="0"/>
              <a:t>一</a:t>
            </a:r>
            <a:r>
              <a:rPr lang="en-US" altLang="zh-TW" dirty="0"/>
              <a:t>)</a:t>
            </a:r>
            <a:r>
              <a:rPr lang="zh-TW" altLang="en-US" dirty="0"/>
              <a:t>補校開學</a:t>
            </a:r>
            <a:endParaRPr lang="en-US" altLang="zh-TW" dirty="0" smtClean="0"/>
          </a:p>
          <a:p>
            <a:r>
              <a:rPr lang="en-US" altLang="zh-TW" dirty="0" smtClean="0"/>
              <a:t>2/19(</a:t>
            </a:r>
            <a:r>
              <a:rPr lang="zh-TW" altLang="en-US" dirty="0" smtClean="0"/>
              <a:t>三</a:t>
            </a:r>
            <a:r>
              <a:rPr lang="en-US" altLang="zh-TW" dirty="0" smtClean="0"/>
              <a:t>)</a:t>
            </a:r>
            <a:r>
              <a:rPr lang="zh-TW" altLang="en-US" dirty="0" smtClean="0"/>
              <a:t>科展複審結束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2738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 smtClean="0"/>
              <a:t>教務處第</a:t>
            </a:r>
            <a:r>
              <a:rPr lang="en-US" altLang="zh-TW" sz="3000" dirty="0" smtClean="0"/>
              <a:t>2</a:t>
            </a:r>
            <a:r>
              <a:rPr lang="zh-TW" altLang="en-US" sz="3000" dirty="0" smtClean="0"/>
              <a:t>學期工作簡報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TW" dirty="0" smtClean="0"/>
              <a:t>3</a:t>
            </a:r>
            <a:r>
              <a:rPr lang="zh-TW" altLang="en-US" dirty="0" smtClean="0"/>
              <a:t>月份</a:t>
            </a:r>
            <a:endParaRPr lang="en-US" altLang="zh-TW" dirty="0" smtClean="0"/>
          </a:p>
          <a:p>
            <a:r>
              <a:rPr lang="en-US" altLang="zh-TW" dirty="0"/>
              <a:t>3/3(</a:t>
            </a:r>
            <a:r>
              <a:rPr lang="zh-TW" altLang="en-US" dirty="0"/>
              <a:t>一</a:t>
            </a:r>
            <a:r>
              <a:rPr lang="en-US" altLang="zh-TW" dirty="0"/>
              <a:t>)</a:t>
            </a:r>
            <a:r>
              <a:rPr lang="zh-TW" altLang="en-US" dirty="0"/>
              <a:t>完成科展布</a:t>
            </a:r>
            <a:r>
              <a:rPr lang="zh-TW" altLang="en-US" dirty="0" smtClean="0"/>
              <a:t>置</a:t>
            </a:r>
            <a:endParaRPr lang="en-US" altLang="zh-TW" dirty="0" smtClean="0"/>
          </a:p>
          <a:p>
            <a:r>
              <a:rPr lang="en-US" altLang="zh-TW" dirty="0" smtClean="0"/>
              <a:t>3/4</a:t>
            </a:r>
            <a:r>
              <a:rPr lang="en-US" altLang="zh-TW" dirty="0"/>
              <a:t>(</a:t>
            </a:r>
            <a:r>
              <a:rPr lang="zh-TW" altLang="en-US" dirty="0"/>
              <a:t>二</a:t>
            </a:r>
            <a:r>
              <a:rPr lang="en-US" altLang="zh-TW" dirty="0"/>
              <a:t>)~3/7(</a:t>
            </a:r>
            <a:r>
              <a:rPr lang="zh-TW" altLang="en-US" dirty="0"/>
              <a:t>五</a:t>
            </a:r>
            <a:r>
              <a:rPr lang="en-US" altLang="zh-TW" dirty="0"/>
              <a:t>)</a:t>
            </a:r>
            <a:r>
              <a:rPr lang="zh-TW" altLang="en-US" dirty="0"/>
              <a:t>進行複審</a:t>
            </a:r>
            <a:r>
              <a:rPr lang="zh-TW" altLang="en-US" dirty="0" smtClean="0"/>
              <a:t>會議</a:t>
            </a:r>
            <a:endParaRPr lang="en-US" altLang="zh-TW" dirty="0" smtClean="0"/>
          </a:p>
          <a:p>
            <a:r>
              <a:rPr lang="en-US" altLang="zh-TW" dirty="0" smtClean="0"/>
              <a:t>3/10</a:t>
            </a:r>
            <a:r>
              <a:rPr lang="en-US" altLang="zh-TW" dirty="0"/>
              <a:t>(</a:t>
            </a:r>
            <a:r>
              <a:rPr lang="zh-TW" altLang="en-US" dirty="0"/>
              <a:t>一</a:t>
            </a:r>
            <a:r>
              <a:rPr lang="en-US" altLang="zh-TW" dirty="0"/>
              <a:t>)~3/14(</a:t>
            </a:r>
            <a:r>
              <a:rPr lang="zh-TW" altLang="en-US" dirty="0"/>
              <a:t>五</a:t>
            </a:r>
            <a:r>
              <a:rPr lang="en-US" altLang="zh-TW" dirty="0"/>
              <a:t>)</a:t>
            </a:r>
            <a:r>
              <a:rPr lang="zh-TW" altLang="en-US" dirty="0" smtClean="0"/>
              <a:t>展覽</a:t>
            </a:r>
            <a:endParaRPr lang="en-US" altLang="zh-TW" dirty="0" smtClean="0"/>
          </a:p>
          <a:p>
            <a:r>
              <a:rPr lang="en-US" altLang="zh-TW" dirty="0" smtClean="0"/>
              <a:t>3/17</a:t>
            </a:r>
            <a:r>
              <a:rPr lang="en-US" altLang="zh-TW" dirty="0"/>
              <a:t>(</a:t>
            </a:r>
            <a:r>
              <a:rPr lang="zh-TW" altLang="en-US" dirty="0"/>
              <a:t>一</a:t>
            </a:r>
            <a:r>
              <a:rPr lang="en-US" altLang="zh-TW" dirty="0"/>
              <a:t>)</a:t>
            </a:r>
            <a:r>
              <a:rPr lang="zh-TW" altLang="en-US" dirty="0"/>
              <a:t>拆件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/>
              <a:t>依教育局公布之國中分發手冊列印畢業生</a:t>
            </a:r>
            <a:r>
              <a:rPr lang="en-US" altLang="zh-TW" dirty="0"/>
              <a:t>『</a:t>
            </a:r>
            <a:r>
              <a:rPr lang="zh-TW" altLang="en-US" dirty="0"/>
              <a:t>新生入學卡</a:t>
            </a:r>
            <a:r>
              <a:rPr lang="en-US" altLang="zh-TW" dirty="0"/>
              <a:t>』</a:t>
            </a:r>
            <a:r>
              <a:rPr lang="zh-TW" altLang="en-US" dirty="0"/>
              <a:t>（</a:t>
            </a:r>
            <a:r>
              <a:rPr lang="en-US" altLang="zh-TW" dirty="0"/>
              <a:t>3/15-25</a:t>
            </a:r>
            <a:r>
              <a:rPr lang="zh-TW" altLang="en-US" dirty="0" smtClean="0"/>
              <a:t>）</a:t>
            </a:r>
            <a:endParaRPr lang="en-US" altLang="zh-TW" dirty="0" smtClean="0"/>
          </a:p>
          <a:p>
            <a:r>
              <a:rPr lang="zh-TW" altLang="en-US" dirty="0"/>
              <a:t>送交畢業生資料到所屬學區國中（</a:t>
            </a:r>
            <a:r>
              <a:rPr lang="en-US" altLang="zh-TW" dirty="0"/>
              <a:t>4/1</a:t>
            </a:r>
            <a:r>
              <a:rPr lang="zh-TW" altLang="en-US" dirty="0"/>
              <a:t>前）</a:t>
            </a:r>
            <a:br>
              <a:rPr lang="zh-TW" altLang="en-US" dirty="0"/>
            </a:br>
            <a:r>
              <a:rPr lang="zh-TW" altLang="en-US" dirty="0"/>
              <a:t/>
            </a:r>
            <a:br>
              <a:rPr lang="zh-TW" altLang="en-US" dirty="0"/>
            </a:b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6908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 smtClean="0"/>
              <a:t>教務處第</a:t>
            </a:r>
            <a:r>
              <a:rPr lang="en-US" altLang="zh-TW" sz="3000" dirty="0" smtClean="0"/>
              <a:t>2</a:t>
            </a:r>
            <a:r>
              <a:rPr lang="zh-TW" altLang="en-US" sz="3000" dirty="0" smtClean="0"/>
              <a:t>學期工作簡報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dirty="0" smtClean="0"/>
              <a:t>4</a:t>
            </a:r>
            <a:r>
              <a:rPr lang="zh-TW" altLang="en-US" dirty="0" smtClean="0"/>
              <a:t>月份</a:t>
            </a:r>
            <a:endParaRPr lang="en-US" altLang="zh-TW" dirty="0" smtClean="0"/>
          </a:p>
          <a:p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16</a:t>
            </a:r>
            <a:r>
              <a:rPr lang="zh-TW" altLang="en-US" dirty="0" smtClean="0"/>
              <a:t>日、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17</a:t>
            </a:r>
            <a:r>
              <a:rPr lang="zh-TW" altLang="en-US" dirty="0" smtClean="0"/>
              <a:t>日期中考</a:t>
            </a:r>
            <a:endParaRPr lang="en-US" altLang="zh-TW" dirty="0" smtClean="0"/>
          </a:p>
          <a:p>
            <a:r>
              <a:rPr lang="zh-TW" altLang="en-US" dirty="0" smtClean="0"/>
              <a:t>完成執行</a:t>
            </a:r>
            <a:r>
              <a:rPr lang="en-US" altLang="zh-TW" dirty="0"/>
              <a:t>103</a:t>
            </a:r>
            <a:r>
              <a:rPr lang="zh-TW" altLang="en-US" dirty="0"/>
              <a:t>年度設備</a:t>
            </a:r>
            <a:r>
              <a:rPr lang="zh-TW" altLang="en-US" dirty="0" smtClean="0"/>
              <a:t>經費</a:t>
            </a:r>
            <a:endParaRPr lang="en-US" altLang="zh-TW" dirty="0" smtClean="0"/>
          </a:p>
          <a:p>
            <a:r>
              <a:rPr lang="zh-TW" altLang="en-US" dirty="0"/>
              <a:t>轉發額滿國中複審通知單</a:t>
            </a:r>
            <a:r>
              <a:rPr lang="en-US" altLang="zh-TW" dirty="0"/>
              <a:t>(</a:t>
            </a:r>
            <a:r>
              <a:rPr lang="zh-TW" altLang="en-US" dirty="0"/>
              <a:t>依各校期程</a:t>
            </a:r>
            <a:r>
              <a:rPr lang="en-US" altLang="zh-TW" dirty="0"/>
              <a:t>)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91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 smtClean="0"/>
              <a:t>教務處第</a:t>
            </a:r>
            <a:r>
              <a:rPr lang="en-US" altLang="zh-TW" sz="3000" dirty="0" smtClean="0"/>
              <a:t>2</a:t>
            </a:r>
            <a:r>
              <a:rPr lang="zh-TW" altLang="en-US" sz="3000" dirty="0" smtClean="0"/>
              <a:t>學期工作簡報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dirty="0" smtClean="0"/>
              <a:t>5</a:t>
            </a:r>
            <a:r>
              <a:rPr lang="zh-TW" altLang="en-US" dirty="0" smtClean="0"/>
              <a:t>月份</a:t>
            </a:r>
            <a:endParaRPr lang="en-US" altLang="zh-TW" dirty="0" smtClean="0"/>
          </a:p>
          <a:p>
            <a:r>
              <a:rPr lang="zh-TW" altLang="en-US" dirty="0" smtClean="0"/>
              <a:t>校內各項美術競賽</a:t>
            </a:r>
            <a:endParaRPr lang="en-US" altLang="zh-TW" dirty="0" smtClean="0"/>
          </a:p>
          <a:p>
            <a:r>
              <a:rPr lang="en-US" altLang="zh-TW" dirty="0" smtClean="0"/>
              <a:t>102</a:t>
            </a:r>
            <a:r>
              <a:rPr lang="zh-TW" altLang="en-US" dirty="0"/>
              <a:t>學年度傑出表現市長獎初選送件至導師</a:t>
            </a:r>
            <a:r>
              <a:rPr lang="en-US" altLang="zh-TW" dirty="0"/>
              <a:t>5/06</a:t>
            </a:r>
            <a:r>
              <a:rPr lang="zh-TW" altLang="en-US" dirty="0"/>
              <a:t>（二</a:t>
            </a:r>
            <a:r>
              <a:rPr lang="zh-TW" altLang="en-US" dirty="0" smtClean="0"/>
              <a:t>）</a:t>
            </a:r>
            <a:r>
              <a:rPr lang="en-US" altLang="zh-TW" dirty="0" smtClean="0"/>
              <a:t>~5/08</a:t>
            </a:r>
            <a:r>
              <a:rPr lang="zh-TW" altLang="en-US" dirty="0"/>
              <a:t>（四</a:t>
            </a:r>
            <a:r>
              <a:rPr lang="zh-TW" altLang="en-US" dirty="0" smtClean="0"/>
              <a:t>）</a:t>
            </a:r>
            <a:endParaRPr lang="en-US" altLang="zh-TW" dirty="0" smtClean="0"/>
          </a:p>
          <a:p>
            <a:r>
              <a:rPr lang="en-US" altLang="zh-TW" dirty="0" smtClean="0"/>
              <a:t>5/08</a:t>
            </a:r>
            <a:r>
              <a:rPr lang="zh-TW" altLang="en-US" dirty="0"/>
              <a:t>（四）</a:t>
            </a:r>
            <a:r>
              <a:rPr lang="en-US" altLang="zh-TW" dirty="0"/>
              <a:t>14</a:t>
            </a:r>
            <a:r>
              <a:rPr lang="zh-TW" altLang="en-US" dirty="0"/>
              <a:t>：</a:t>
            </a:r>
            <a:r>
              <a:rPr lang="en-US" altLang="zh-TW" dirty="0"/>
              <a:t>00</a:t>
            </a:r>
            <a:r>
              <a:rPr lang="zh-TW" altLang="en-US" dirty="0"/>
              <a:t>前提交表現傑出市長獎初選推薦資料至教務</a:t>
            </a:r>
            <a:endParaRPr lang="en-US" altLang="zh-TW" dirty="0" smtClean="0"/>
          </a:p>
          <a:p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日教科書評選初審</a:t>
            </a:r>
            <a:endParaRPr lang="en-US" altLang="zh-TW" dirty="0" smtClean="0"/>
          </a:p>
          <a:p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28</a:t>
            </a:r>
            <a:r>
              <a:rPr lang="zh-TW" altLang="en-US" dirty="0" smtClean="0"/>
              <a:t>日</a:t>
            </a:r>
            <a:r>
              <a:rPr lang="zh-TW" altLang="en-US" dirty="0"/>
              <a:t>教科書</a:t>
            </a:r>
            <a:r>
              <a:rPr lang="zh-TW" altLang="en-US" dirty="0" smtClean="0"/>
              <a:t>評選複審</a:t>
            </a:r>
            <a:endParaRPr lang="en-US" altLang="zh-TW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170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000" dirty="0" smtClean="0"/>
              <a:t>教務處第</a:t>
            </a:r>
            <a:r>
              <a:rPr lang="en-US" altLang="zh-TW" sz="3000" dirty="0" smtClean="0"/>
              <a:t>2</a:t>
            </a:r>
            <a:r>
              <a:rPr lang="zh-TW" altLang="en-US" sz="3000" dirty="0" smtClean="0"/>
              <a:t>學期工作簡報</a:t>
            </a:r>
            <a:endParaRPr lang="zh-TW" altLang="en-US" sz="3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dirty="0" smtClean="0"/>
              <a:t>6</a:t>
            </a:r>
            <a:r>
              <a:rPr lang="zh-TW" altLang="en-US" dirty="0" smtClean="0"/>
              <a:t>月份</a:t>
            </a:r>
            <a:endParaRPr lang="en-US" altLang="zh-TW" dirty="0" smtClean="0"/>
          </a:p>
          <a:p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11</a:t>
            </a:r>
            <a:r>
              <a:rPr lang="zh-TW" altLang="en-US" dirty="0" smtClean="0"/>
              <a:t>日、</a:t>
            </a:r>
            <a:r>
              <a:rPr lang="en-US" altLang="zh-TW" dirty="0" smtClean="0"/>
              <a:t>12</a:t>
            </a:r>
            <a:r>
              <a:rPr lang="zh-TW" altLang="en-US" dirty="0" smtClean="0"/>
              <a:t>日</a:t>
            </a:r>
            <a:r>
              <a:rPr lang="zh-TW" altLang="en-US" dirty="0"/>
              <a:t>畢業</a:t>
            </a:r>
            <a:r>
              <a:rPr lang="zh-TW" altLang="en-US" dirty="0" smtClean="0"/>
              <a:t>考</a:t>
            </a:r>
            <a:endParaRPr lang="en-US" altLang="zh-TW" dirty="0" smtClean="0"/>
          </a:p>
          <a:p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19</a:t>
            </a:r>
            <a:r>
              <a:rPr lang="zh-TW" altLang="en-US" dirty="0" smtClean="0"/>
              <a:t>日、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r>
              <a:rPr lang="en-US" altLang="zh-TW" dirty="0" smtClean="0"/>
              <a:t>1~5</a:t>
            </a:r>
            <a:r>
              <a:rPr lang="zh-TW" altLang="en-US" dirty="0" smtClean="0"/>
              <a:t>年級期末考</a:t>
            </a:r>
            <a:endParaRPr lang="en-US" altLang="zh-TW" dirty="0" smtClean="0"/>
          </a:p>
          <a:p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23</a:t>
            </a:r>
            <a:r>
              <a:rPr lang="zh-TW" altLang="en-US" dirty="0" smtClean="0"/>
              <a:t>日畢業典禮</a:t>
            </a:r>
            <a:endParaRPr lang="en-US" altLang="zh-TW" dirty="0" smtClean="0"/>
          </a:p>
          <a:p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30</a:t>
            </a:r>
            <a:r>
              <a:rPr lang="zh-TW" altLang="en-US" dirty="0" smtClean="0"/>
              <a:t>日結業式</a:t>
            </a:r>
            <a:endParaRPr lang="en-US" altLang="zh-TW" dirty="0" smtClean="0"/>
          </a:p>
          <a:p>
            <a:r>
              <a:rPr lang="en-US" altLang="zh-TW" dirty="0" smtClean="0"/>
              <a:t>7</a:t>
            </a:r>
            <a:r>
              <a:rPr lang="zh-TW" altLang="en-US" dirty="0" smtClean="0"/>
              <a:t>月</a:t>
            </a:r>
            <a:r>
              <a:rPr lang="en-US" altLang="zh-TW" dirty="0" smtClean="0"/>
              <a:t>1</a:t>
            </a:r>
            <a:r>
              <a:rPr lang="zh-TW" altLang="en-US" dirty="0" smtClean="0"/>
              <a:t>日暑假開始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820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331</Words>
  <Application>Microsoft Office PowerPoint</Application>
  <PresentationFormat>如螢幕大小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台北市中山區中山國民小學 102學年度第一學期校務會議</vt:lpstr>
      <vt:lpstr>教務處第2學期工作簡報</vt:lpstr>
      <vt:lpstr>教務處第2學期工作簡報</vt:lpstr>
      <vt:lpstr>教務處第2學期工作簡報</vt:lpstr>
      <vt:lpstr>教務處第2學期工作簡報</vt:lpstr>
      <vt:lpstr>教務處第2學期工作簡報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Dora</dc:creator>
  <cp:lastModifiedBy>User</cp:lastModifiedBy>
  <cp:revision>67</cp:revision>
  <cp:lastPrinted>2014-01-18T11:29:24Z</cp:lastPrinted>
  <dcterms:created xsi:type="dcterms:W3CDTF">2012-08-27T02:36:22Z</dcterms:created>
  <dcterms:modified xsi:type="dcterms:W3CDTF">2014-01-22T02:26:56Z</dcterms:modified>
</cp:coreProperties>
</file>