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2021/9/6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2021/9/6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2021/9/6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 smtClean="0">
                <a:latin typeface="Salesforce Sans"/>
                <a:sym typeface="Salesforce Sans"/>
              </a:rPr>
              <a:t>110</a:t>
            </a:r>
            <a:r>
              <a:rPr lang="zh-TW" altLang="en-US" dirty="0" smtClean="0">
                <a:latin typeface="Salesforce Sans"/>
                <a:sym typeface="Salesforce Sans"/>
              </a:rPr>
              <a:t>學年第一學期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性別平等教育課程實施計畫</a:t>
            </a:r>
            <a:endParaRPr lang="en-US" altLang="zh-TW" dirty="0" smtClean="0">
              <a:latin typeface="Salesforce Sans"/>
              <a:sym typeface="Salesforce Sans"/>
            </a:endParaRPr>
          </a:p>
          <a:p>
            <a:pPr algn="r" rtl="0"/>
            <a:r>
              <a:rPr lang="en-US" altLang="zh-TW" dirty="0" smtClean="0">
                <a:latin typeface="Salesforce Sans"/>
                <a:sym typeface="Salesforce Sans"/>
              </a:rPr>
              <a:t>110.9.6</a:t>
            </a:r>
            <a:r>
              <a:rPr lang="zh-TW" altLang="en-US" dirty="0" smtClean="0">
                <a:latin typeface="Salesforce Sans"/>
                <a:sym typeface="Salesforce Sans"/>
              </a:rPr>
              <a:t> 期初性平會</a:t>
            </a:r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10/5(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週二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防治兒少性剝削、性侵害演講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type="body" idx="1"/>
          </p:nvPr>
        </p:nvSpPr>
        <p:spPr>
          <a:xfrm>
            <a:off x="1069848" y="1524000"/>
            <a:ext cx="6289314" cy="981075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壹、講座：吳孟瑾 </a:t>
            </a:r>
          </a:p>
          <a:p>
            <a:pPr algn="r"/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台北市分事務所 倡議專員</a:t>
            </a:r>
            <a:r>
              <a:rPr lang="en-US" altLang="zh-TW" sz="17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17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財團法人勵馨社會福利事業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基金會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1065212" y="2645752"/>
            <a:ext cx="4956048" cy="34766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zh-TW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zh-TW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、講綱：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認識性騷擾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騷擾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性騷擾性騷擾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的法律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定義常見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的性騷擾樣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態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認識性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侵害的法律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界線與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與模糊的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界線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、心理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界線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被破壞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界線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劃定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自己的界線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兒少性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剝削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少性剝削的法律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少性剝削的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資源、求助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管道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"/>
          </p:nvPr>
        </p:nvSpPr>
        <p:spPr>
          <a:xfrm>
            <a:off x="6167566" y="2645752"/>
            <a:ext cx="4956048" cy="3183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參、對象：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三、五、六年級，每年級二個班代表參加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(310.307.303.506.608)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肆、地點：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大會議室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因應防疫採梅花座社交距離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提送本校性別平等教育委員會審核通過 </a:t>
            </a:r>
          </a:p>
          <a:p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班級宣導：二年級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專輔方冠婷老師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56087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活動名稱：我是身體的好主人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5212" y="2380884"/>
            <a:ext cx="4956048" cy="40891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、身體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隱私權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自己的身體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界定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身體的隱私部位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與建立界線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認識實體界線與模糊界線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認識身體界線與心理界線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了解破壞界線的心情與感受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建立自我的身體界線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身體自主權概念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自我保護方法及求救管道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94363" y="1539388"/>
            <a:ext cx="6013939" cy="332275"/>
          </a:xfrm>
        </p:spPr>
        <p:txBody>
          <a:bodyPr>
            <a:normAutofit lnSpcReduction="10000"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94363" y="2028826"/>
            <a:ext cx="6339253" cy="44412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輔老師自我介紹，說明主題與目的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與界定身體隱私部位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學生討論身體哪些部位可以觸碰？哪些部位不能觸碰？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本欣賞──喜歡妳，為什麼不能抱抱妳？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前提問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不熟悉的人靠近你或是觸碰到你的身體，你會有什麼反應呢？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做出讓你覺得不舒服的舉動時，你會如何表達呢？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後討論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裡的雅雅為什麼會生氣？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中看得見與看不見的警戒線有哪些？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不遵守警戒線會發生什麼事？ 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學生討論破壞身體界線或是心理界線後的心情與感受。提供情緒臉譜邀請學生舉手分享。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7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2" y="1142634"/>
            <a:ext cx="7080622" cy="73855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活動名稱：「蝴蝶朵朵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請尊重我的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拒絕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實施日期：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08200" y="1942367"/>
            <a:ext cx="5234237" cy="42913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一、引導活動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專輔教師自我介紹，並說明今日 入班的目的與主題 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二、主要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輔教師 與學生共讀 繪本─ 「 蝴蝶朵朵 」。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教師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針對繪本對學生提問：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層次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剛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開始叔叔 對待朵朵的方式是怎樣呢？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怪獸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如何影響朵朵 的心情與生活呢？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朵和小兔子分享的祕密是什麼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叔叔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後來發生什麼事？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022298" y="3968999"/>
            <a:ext cx="4144230" cy="2734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層次</a:t>
            </a:r>
          </a:p>
          <a:p>
            <a:pPr marL="0" indent="0">
              <a:buNone/>
            </a:pP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朵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朵的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心情從故事的剛開始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最後有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哪些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層次</a:t>
            </a:r>
          </a:p>
          <a:p>
            <a:pPr marL="0" indent="0">
              <a:buNone/>
            </a:pP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你是朵朵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，你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對自己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說什麼呢？</a:t>
            </a:r>
          </a:p>
          <a:p>
            <a:pPr marL="0" indent="0">
              <a:buNone/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層次</a:t>
            </a:r>
          </a:p>
          <a:p>
            <a:pPr marL="0" indent="0">
              <a:buNone/>
            </a:pP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你遇到朵朵類似的情形要如何面對與 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7665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班級宣導：五年級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專輔許慈芸老師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50823" y="2038727"/>
            <a:ext cx="4141177" cy="386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三、綜合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</a:p>
          <a:p>
            <a:pPr>
              <a:lnSpc>
                <a:spcPct val="150000"/>
              </a:lnSpc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身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心理界線之認識與辨清：</a:t>
            </a:r>
          </a:p>
          <a:p>
            <a:pPr>
              <a:lnSpc>
                <a:spcPct val="150000"/>
              </a:lnSpc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說明身、心理界線的概念與差異 。</a:t>
            </a:r>
          </a:p>
          <a:p>
            <a:pPr>
              <a:lnSpc>
                <a:spcPct val="150000"/>
              </a:lnSpc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辨別與認清自己面對不同人的身心理界線。</a:t>
            </a:r>
          </a:p>
          <a:p>
            <a:pPr>
              <a:lnSpc>
                <a:spcPct val="150000"/>
              </a:lnSpc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理解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性騷擾、性侵害與性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剝削之概念</a:t>
            </a:r>
            <a:endPara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簡易說明性騷擾、性侵害與性剝削的定義。</a:t>
            </a:r>
          </a:p>
          <a:p>
            <a:pPr>
              <a:lnSpc>
                <a:spcPct val="150000"/>
              </a:lnSpc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說明熟人性侵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的迷思與手法。</a:t>
            </a:r>
            <a:endPara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練習說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不與求助：</a:t>
            </a:r>
          </a:p>
          <a:p>
            <a:pPr>
              <a:lnSpc>
                <a:spcPct val="150000"/>
              </a:lnSpc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專輔教師鼓勵學生面對不舒服的侵犯時要大聲地拒絕，若拒絕無效可以向信任的師長求助。</a:t>
            </a:r>
          </a:p>
          <a:p>
            <a:pPr>
              <a:lnSpc>
                <a:spcPct val="150000"/>
              </a:lnSpc>
            </a:pP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介紹校內外可求助的管道與專線。</a:t>
            </a:r>
          </a:p>
        </p:txBody>
      </p:sp>
    </p:spTree>
    <p:extLst>
      <p:ext uri="{BB962C8B-B14F-4D97-AF65-F5344CB8AC3E}">
        <p14:creationId xmlns:p14="http://schemas.microsoft.com/office/powerpoint/2010/main" val="31782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24</TotalTime>
  <Words>822</Words>
  <Application>Microsoft Office PowerPoint</Application>
  <PresentationFormat>寬螢幕</PresentationFormat>
  <Paragraphs>72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微軟正黑體</vt:lpstr>
      <vt:lpstr>標楷體</vt:lpstr>
      <vt:lpstr>Arial</vt:lpstr>
      <vt:lpstr>大自然插畫 16X9</vt:lpstr>
      <vt:lpstr>110學年第一學期</vt:lpstr>
      <vt:lpstr>10/5(週二)防治兒少性剝削、性侵害演講</vt:lpstr>
      <vt:lpstr>班級宣導：二年級(專輔方冠婷老師)</vt:lpstr>
      <vt:lpstr>班級宣導：五年級(專輔許慈芸老師)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110學年第一學期</dc:title>
  <dc:creator>user</dc:creator>
  <cp:lastModifiedBy>user</cp:lastModifiedBy>
  <cp:revision>10</cp:revision>
  <dcterms:created xsi:type="dcterms:W3CDTF">2021-09-06T01:43:49Z</dcterms:created>
  <dcterms:modified xsi:type="dcterms:W3CDTF">2021-09-06T02:08:25Z</dcterms:modified>
</cp:coreProperties>
</file>